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04800"/>
            <a:ext cx="39624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CHAPTER -1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0480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The computers can be classified based on the technology being used as: </a:t>
            </a: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Digital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Analog</a:t>
            </a: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Hybrid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1600200"/>
            <a:ext cx="7315200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95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Digital Computers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These computers are capable of processing information in discrete form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In </a:t>
            </a:r>
            <a:r>
              <a:rPr lang="en-US" sz="2800" dirty="0" smtClean="0"/>
              <a:t>digital technology </a:t>
            </a:r>
            <a:r>
              <a:rPr lang="en-US" sz="2800" dirty="0" smtClean="0"/>
              <a:t>data which can be in the form of letters, symbols or numbers is represented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in binary form i.e. 0s and 1s. 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It </a:t>
            </a:r>
            <a:r>
              <a:rPr lang="en-US" sz="2800" dirty="0" smtClean="0"/>
              <a:t>computes by counting </a:t>
            </a:r>
            <a:r>
              <a:rPr lang="en-US" sz="2800" dirty="0" smtClean="0"/>
              <a:t>and adding </a:t>
            </a:r>
            <a:r>
              <a:rPr lang="en-US" sz="2800" dirty="0" smtClean="0"/>
              <a:t>operations. The digital computers are used in industrial, </a:t>
            </a:r>
            <a:r>
              <a:rPr lang="en-US" sz="2800" dirty="0" smtClean="0"/>
              <a:t>business </a:t>
            </a:r>
            <a:r>
              <a:rPr lang="en-US" sz="2800" dirty="0" smtClean="0"/>
              <a:t>and </a:t>
            </a:r>
            <a:r>
              <a:rPr lang="en-US" sz="2800" dirty="0" smtClean="0"/>
              <a:t>scientific applications.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They </a:t>
            </a:r>
            <a:r>
              <a:rPr lang="en-US" sz="2800" dirty="0" smtClean="0"/>
              <a:t>are quite suitable for large volume data processing.</a:t>
            </a:r>
            <a:endParaRPr lang="en-US" sz="2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3000" y="228600"/>
            <a:ext cx="7315200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95400"/>
            <a:ext cx="8077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Analog Computers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These work </a:t>
            </a:r>
            <a:r>
              <a:rPr lang="en-US" sz="2800" dirty="0" smtClean="0"/>
              <a:t>on continuously changeable aspects of </a:t>
            </a:r>
            <a:r>
              <a:rPr lang="en-US" sz="2800" dirty="0" smtClean="0"/>
              <a:t>physical phenomenon </a:t>
            </a:r>
            <a:r>
              <a:rPr lang="en-US" sz="2800" dirty="0" smtClean="0"/>
              <a:t>such as fluid pressure, mechanical motion and electrical quantities. 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These computers </a:t>
            </a:r>
            <a:r>
              <a:rPr lang="en-US" sz="2800" dirty="0" smtClean="0"/>
              <a:t>measure changes in continuous physical quantities say current and voltage.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These computers are used to process data generated by ongoing physical </a:t>
            </a:r>
            <a:r>
              <a:rPr lang="en-US" sz="2800" dirty="0" smtClean="0"/>
              <a:t>processes.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Although the accuracy of an analog computer is less </a:t>
            </a:r>
            <a:r>
              <a:rPr lang="en-US" sz="2800" dirty="0" smtClean="0"/>
              <a:t>as compared </a:t>
            </a:r>
            <a:r>
              <a:rPr lang="en-US" sz="2800" dirty="0" smtClean="0"/>
              <a:t>to digital computers, yet it is used to process data generated by </a:t>
            </a:r>
            <a:r>
              <a:rPr lang="en-US" sz="2800" dirty="0" smtClean="0"/>
              <a:t>changing physical </a:t>
            </a:r>
            <a:r>
              <a:rPr lang="en-US" sz="2800" dirty="0" smtClean="0"/>
              <a:t>quantities especially when the response to change is fast. </a:t>
            </a:r>
            <a:endParaRPr lang="en-US" sz="2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3000" y="228600"/>
            <a:ext cx="7315200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95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Hybrid Computers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These use both analog and digital technology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It </a:t>
            </a:r>
            <a:r>
              <a:rPr lang="en-US" sz="2800" dirty="0" smtClean="0"/>
              <a:t>has the speed of analog computer </a:t>
            </a:r>
            <a:r>
              <a:rPr lang="en-US" sz="2800" dirty="0" smtClean="0"/>
              <a:t>and the </a:t>
            </a:r>
            <a:r>
              <a:rPr lang="en-US" sz="2800" dirty="0" smtClean="0"/>
              <a:t>accuracy of a digital computer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It may accept digital or analog signals but </a:t>
            </a:r>
            <a:r>
              <a:rPr lang="en-US" sz="2800" dirty="0" smtClean="0"/>
              <a:t>an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extensive conversion of data from digital to analog and analog to digital has to be done.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Hence </a:t>
            </a:r>
            <a:r>
              <a:rPr lang="en-US" sz="2800" dirty="0" smtClean="0"/>
              <a:t>benefits of </a:t>
            </a:r>
            <a:r>
              <a:rPr lang="en-US" sz="2800" dirty="0" smtClean="0"/>
              <a:t>both analog </a:t>
            </a:r>
            <a:r>
              <a:rPr lang="en-US" sz="2800" dirty="0" smtClean="0"/>
              <a:t>and digital computing are readily available.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Hybrid </a:t>
            </a:r>
            <a:r>
              <a:rPr lang="en-US" sz="2800" dirty="0" smtClean="0"/>
              <a:t>Computers are used as </a:t>
            </a:r>
            <a:r>
              <a:rPr lang="en-US" sz="2800" dirty="0" smtClean="0"/>
              <a:t>a cost </a:t>
            </a:r>
            <a:r>
              <a:rPr lang="en-US" sz="2800" dirty="0" smtClean="0"/>
              <a:t>effective means for complex simulations.</a:t>
            </a:r>
            <a:endParaRPr lang="en-US" sz="2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3000" y="228600"/>
            <a:ext cx="7315200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265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14</cp:revision>
  <dcterms:created xsi:type="dcterms:W3CDTF">2006-08-16T00:00:00Z</dcterms:created>
  <dcterms:modified xsi:type="dcterms:W3CDTF">2019-06-24T03:02:46Z</dcterms:modified>
</cp:coreProperties>
</file>